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/>
    <p:restoredTop sz="94682"/>
  </p:normalViewPr>
  <p:slideViewPr>
    <p:cSldViewPr snapToGrid="0">
      <p:cViewPr varScale="1">
        <p:scale>
          <a:sx n="112" d="100"/>
          <a:sy n="112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1E4B2-7AEC-7A43-9666-15A687887E5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D8ABE-064B-D74E-B591-3E0D30C9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78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D8ABE-064B-D74E-B591-3E0D30C910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D8ABE-064B-D74E-B591-3E0D30C910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2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D8ABE-064B-D74E-B591-3E0D30C910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9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D8ABE-064B-D74E-B591-3E0D30C910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06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D8ABE-064B-D74E-B591-3E0D30C910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78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D8ABE-064B-D74E-B591-3E0D30C910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0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D8ABE-064B-D74E-B591-3E0D30C910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95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D8ABE-064B-D74E-B591-3E0D30C910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73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D8ABE-064B-D74E-B591-3E0D30C910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FE53-4C91-F115-7C36-2EB12FF58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F689B-649C-D1A0-064D-88B36413A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693BE-7B4D-CEB6-5A40-04805DA3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2FD70-66A4-75A1-5CBA-6C6A87CD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55DBE-4FEF-A4F8-26F9-BF96D4A9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91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2E32-9BE3-EF78-382D-54282116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2CAC3-397D-DE23-A44B-51976B6E7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DC730-037F-9D63-3D27-6852ADE6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9EBD-F9F5-9FA6-6D29-56D769E35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2531F-8E0C-AC5A-29E8-2146D658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E7C37-8DBE-EF8A-2F21-01AA51773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28860-555A-D7FE-64B5-1BDE2560C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60A81-F418-48C0-1CF7-851BA87F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D265F-E92A-A8E6-7203-8961E41CB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269E0-C2C6-A9F4-B860-2E43D26D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9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553E-1946-E6D3-47ED-11199E22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95944-6CE3-46A2-2E4A-079BB067B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25508-8762-1C20-8CA8-DBE8579CB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19F24-E680-C78A-8237-E945FA88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9611B-85E5-A03A-437D-1B9D1C007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8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5C36-CCA6-091E-45EF-0C7A8762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5D2C3-2B47-7CED-1D65-8FE57C3EB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10A3-3C16-A4E6-8426-8BDE307E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6D68F-4192-2ECD-39CE-FA3C9698C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34484-4685-8C86-ED6D-0A45C1712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5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EA08-53FF-5741-4463-30670ED1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B1D9-F82C-041C-E145-3BA05B8C5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39938-23D3-5A9A-BA9F-BF57297E6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CF66E-6CC9-3B80-3227-81DE19F2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115DC-68B1-458A-F039-C32A3039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E0CE4-DFAB-98AA-1494-A95D297B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0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7793-5837-A05F-3F7C-F7CC7709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2E54B-A7F8-CEAB-ADF7-BAAE83C5A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5176C-7754-B616-7DC4-8E381CB9C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BC65F-D820-D97A-7DE1-3307D8AC4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06482-61AA-F137-FE72-F6CE2CD15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136C2-3D2C-D249-C6A2-73B219EE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99C6DB-1200-0C9D-0AB1-A266072A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516886-A34F-3525-CEE1-0087A817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2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61C4-2B13-9F9B-5C0B-D70BAFA0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FDABF-3967-4049-1A0E-01AF965D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9A35C-6CB5-4A0D-5D9F-3CC4C017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E7FF3-386A-FF45-00F5-61847C2B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4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1CA9A-9444-BB00-1809-88BC8E9B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9B771-1139-1E71-EA4D-2A73F055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ECFD9-CF83-DEC3-7F37-2587D3CF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16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0334-4949-7D14-33D9-926E83A8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E8F-B63A-E0A1-2711-1EF29F9CE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478D3-11A5-745E-E224-B0B806C13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8E51D-2AD2-FBD9-6C65-70B6D0D1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75D8A-4679-61B7-4102-4015BC2C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19E85-55D2-8FDF-85EF-F4E4F454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49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0463-2B86-8008-1256-7EDCA6D6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90F19B-2347-5361-181B-0056B1876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B268E-A76F-8F78-CDE9-740989738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9E8C5-FB4A-7583-19AB-8E87D9E56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079B3-A5B4-7602-F9A4-FDFA481E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F117D-E86F-3B19-F8A3-7A6FAFF7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84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F41404-2515-9A8C-F5C4-1129330E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2D4B8-B2F9-04FA-9F04-13C1E703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B9CB9-F1C9-4F95-417D-2E01922B7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49C179-300C-A64D-A32B-530CEE7F0BA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529DB-7B90-FE93-EDCB-D4C045B92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839C1-8405-4C97-33B8-41E94D65C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1C5B55-0185-0947-BB5F-4C4F34D98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E360C-7101-ED71-3004-90BA83AB6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069" y="2753354"/>
            <a:ext cx="5334931" cy="1132845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GUARDING THE GAME: DEEP NEURAL NETWORKS IN ATHLETE INJURY PREDICTION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person running with pain in his knee&#10;&#10;AI-generated content may be incorrect.">
            <a:extLst>
              <a:ext uri="{FF2B5EF4-FFF2-40B4-BE49-F238E27FC236}">
                <a16:creationId xmlns:a16="http://schemas.microsoft.com/office/drawing/2014/main" id="{49C1022B-D47F-8724-56B8-9E830B893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B90707-ECA2-557E-9271-3E90F7FA840B}"/>
              </a:ext>
            </a:extLst>
          </p:cNvPr>
          <p:cNvSpPr txBox="1">
            <a:spLocks/>
          </p:cNvSpPr>
          <p:nvPr/>
        </p:nvSpPr>
        <p:spPr>
          <a:xfrm>
            <a:off x="6857068" y="4254616"/>
            <a:ext cx="5334931" cy="6814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BY</a:t>
            </a:r>
          </a:p>
          <a:p>
            <a:r>
              <a:rPr lang="en-US" sz="18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AJITH RAJ PERIYASAMY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Audio 23">
            <a:extLst>
              <a:ext uri="{FF2B5EF4-FFF2-40B4-BE49-F238E27FC236}">
                <a16:creationId xmlns:a16="http://schemas.microsoft.com/office/drawing/2014/main" id="{6B5D94AA-E62D-EAFA-A7C9-B55E8B926C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51"/>
    </mc:Choice>
    <mc:Fallback xmlns="">
      <p:transition spd="slow" advTm="27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72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0" build="p"/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1AD72-ACA1-9E82-BBE6-DBEA09C6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28E1C6-D651-3DA0-FE85-775278E6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Athlete injuries impact performance, careers, and team outcomes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Traditional prevention methods are reactive, not personalized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Deep Neural Networks (DNNs) predict injuries early by detecting hidden patterns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45047-B1B9-2E56-E6C1-EC335E2D01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25" name="Audio 24">
            <a:extLst>
              <a:ext uri="{FF2B5EF4-FFF2-40B4-BE49-F238E27FC236}">
                <a16:creationId xmlns:a16="http://schemas.microsoft.com/office/drawing/2014/main" id="{800607BB-36A3-5ECA-E8BD-B97C1A996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68"/>
    </mc:Choice>
    <mc:Fallback xmlns="">
      <p:transition spd="slow" advTm="72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8FF6B-B75A-A682-2FF8-8DCFFBD6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18" y="800100"/>
            <a:ext cx="5089434" cy="1088136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DL TECHNIQUES USED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D38958-9915-D3BA-204F-6521D7F67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18" y="2688336"/>
            <a:ext cx="5089434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CNN – to analyze spatial data</a:t>
            </a:r>
          </a:p>
          <a:p>
            <a:endParaRPr lang="en-US" sz="1800" dirty="0"/>
          </a:p>
          <a:p>
            <a:r>
              <a:rPr lang="en-US" sz="1800" dirty="0"/>
              <a:t>RNNs &amp; LSTM – Model time-series sequences</a:t>
            </a:r>
          </a:p>
          <a:p>
            <a:endParaRPr lang="en-US" sz="1800" dirty="0"/>
          </a:p>
          <a:p>
            <a:r>
              <a:rPr lang="en-US" sz="1800" dirty="0"/>
              <a:t>Advanced models – Autoencoders, CNN-LSTM hybrids, Residential Attention U-Nets.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B40807-CFA4-DD8B-986E-BA66D452FC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" b="378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32" name="Audio 31">
            <a:extLst>
              <a:ext uri="{FF2B5EF4-FFF2-40B4-BE49-F238E27FC236}">
                <a16:creationId xmlns:a16="http://schemas.microsoft.com/office/drawing/2014/main" id="{7D9A9FFE-0F53-7FF4-E20B-DBD5EA9431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07"/>
    </mc:Choice>
    <mc:Fallback xmlns="">
      <p:transition spd="slow" advTm="89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49E393-3278-6418-7C54-F1B929A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882" b="-1"/>
          <a:stretch/>
        </p:blipFill>
        <p:spPr>
          <a:xfrm>
            <a:off x="3148038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826A5-368A-F768-F24B-1074FD2F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31658" cy="189991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APPLICATIONS - WEARABLES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C3F5F8-9B91-A5E1-EFD1-5F2D798D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5272"/>
            <a:ext cx="4078515" cy="509451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Transform motion sensor data into images for analysis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GASF, GADF encoding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Semi-supervised clustering improved prediction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Challenges: Small datasets, data imbalance, real-time feasibility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29A92353-C4E3-F245-20E4-3140AB90EC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6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46"/>
    </mc:Choice>
    <mc:Fallback xmlns="">
      <p:transition spd="slow" advTm="91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826EA-8966-DA21-8AAA-DA684AF8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8" y="1455264"/>
            <a:ext cx="5540276" cy="495138"/>
          </a:xfrm>
        </p:spPr>
        <p:txBody>
          <a:bodyPr anchor="b">
            <a:normAutofit fontScale="90000"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APPLICATIONS – MEDICAL IMAGING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114CFB-95AC-208F-BD62-1CCBB5714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58" y="2839720"/>
            <a:ext cx="5148394" cy="3584448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Analyze MRI, EMG, and ultrasound images with CNNs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CNN-LSTM hybrid detects ACL injuries with 95.6% accuracy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RAU-Net segments injuries in MRI scans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Challenges: Dataset size, high computational needs, explainability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Content Placeholder 6" descr="A person running with a knee injury&#10;&#10;AI-generated content may be incorrect.">
            <a:extLst>
              <a:ext uri="{FF2B5EF4-FFF2-40B4-BE49-F238E27FC236}">
                <a16:creationId xmlns:a16="http://schemas.microsoft.com/office/drawing/2014/main" id="{6D149DF0-7502-B640-957C-3ADAD4C61D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" b="378"/>
          <a:stretch/>
        </p:blipFill>
        <p:spPr>
          <a:xfrm>
            <a:off x="5540276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29" name="Audio 28">
            <a:extLst>
              <a:ext uri="{FF2B5EF4-FFF2-40B4-BE49-F238E27FC236}">
                <a16:creationId xmlns:a16="http://schemas.microsoft.com/office/drawing/2014/main" id="{FCD6781A-4783-B38B-E272-5CCFFAB56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9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24"/>
    </mc:Choice>
    <mc:Fallback xmlns="">
      <p:transition spd="slow" advTm="83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looking at a car&#10;&#10;AI-generated content may be incorrect.">
            <a:extLst>
              <a:ext uri="{FF2B5EF4-FFF2-40B4-BE49-F238E27FC236}">
                <a16:creationId xmlns:a16="http://schemas.microsoft.com/office/drawing/2014/main" id="{5010E0EA-0A68-7FDF-56DE-715C78D7B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 amt="15000"/>
          </a:blip>
          <a:srcRect t="9774" b="5956"/>
          <a:stretch/>
        </p:blipFill>
        <p:spPr>
          <a:xfrm>
            <a:off x="0" y="-201291"/>
            <a:ext cx="12191979" cy="70592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04944C-23EC-B656-8075-F23270A8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0" y="520605"/>
            <a:ext cx="9361713" cy="495138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INDUSTRY APPLICATIONS OF DEEP NETWORKS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180B7799-3450-A9E9-6988-231F63CE9D6C}"/>
              </a:ext>
            </a:extLst>
          </p:cNvPr>
          <p:cNvSpPr txBox="1">
            <a:spLocks/>
          </p:cNvSpPr>
          <p:nvPr/>
        </p:nvSpPr>
        <p:spPr>
          <a:xfrm>
            <a:off x="0" y="2098587"/>
            <a:ext cx="11538856" cy="3782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Healthcare: Disease detection (DeepMind eye AI, COVID-Net).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Transportation: Autonomous vehicles (Waymo, NVIDIA), traffic optimization.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Security: Surveillance (Qatar airport), cybersecurity threat detection.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8" name="Audio 27">
            <a:extLst>
              <a:ext uri="{FF2B5EF4-FFF2-40B4-BE49-F238E27FC236}">
                <a16:creationId xmlns:a16="http://schemas.microsoft.com/office/drawing/2014/main" id="{A36EA4F5-A2D1-7DF1-43FA-590CA0101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2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56"/>
    </mc:Choice>
    <mc:Fallback xmlns="">
      <p:transition spd="slow" advTm="55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BB2F0-D0BB-F4D3-BC1B-C157E6BD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A93EE2-99C4-95F8-C4D1-87FD1EAF3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Scarce and imbalanced injury datasets</a:t>
            </a: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Poor generalization across sports, sensors, and teams</a:t>
            </a: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Lack of model interpretability (black-box problem)</a:t>
            </a: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Computational complexity for real-time use</a:t>
            </a: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2C8FD-0711-511E-E796-988D5160B7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405" t="11841" r="1" b="835"/>
          <a:stretch/>
        </p:blipFill>
        <p:spPr>
          <a:xfrm>
            <a:off x="5008682" y="-36576"/>
            <a:ext cx="7181795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29" name="Audio 28">
            <a:extLst>
              <a:ext uri="{FF2B5EF4-FFF2-40B4-BE49-F238E27FC236}">
                <a16:creationId xmlns:a16="http://schemas.microsoft.com/office/drawing/2014/main" id="{0490D46F-78E9-26D2-6F27-5BB46AF86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73"/>
    </mc:Choice>
    <mc:Fallback xmlns="">
      <p:transition spd="slow" advTm="64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screen with a person running on it&#10;&#10;AI-generated content may be incorrect.">
            <a:extLst>
              <a:ext uri="{FF2B5EF4-FFF2-40B4-BE49-F238E27FC236}">
                <a16:creationId xmlns:a16="http://schemas.microsoft.com/office/drawing/2014/main" id="{812B32EF-546D-B6FB-76D3-C26AC8029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408080-021D-4B58-2AD7-161182B7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11" y="281659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FUTURE DIRECTIONS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5C04A6-FC4D-F230-272B-67F7C0116DD0}"/>
              </a:ext>
            </a:extLst>
          </p:cNvPr>
          <p:cNvSpPr txBox="1">
            <a:spLocks/>
          </p:cNvSpPr>
          <p:nvPr/>
        </p:nvSpPr>
        <p:spPr>
          <a:xfrm>
            <a:off x="8366762" y="2463230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Multimodal models combining motion, physiological, video data</a:t>
            </a:r>
          </a:p>
          <a:p>
            <a:endParaRPr lang="en-US" sz="2400" dirty="0"/>
          </a:p>
          <a:p>
            <a:r>
              <a:rPr lang="en-US" sz="2400" dirty="0"/>
              <a:t>Temporal modeling: LSTM, Transformer architectures</a:t>
            </a:r>
          </a:p>
          <a:p>
            <a:endParaRPr lang="en-US" sz="2400" dirty="0"/>
          </a:p>
          <a:p>
            <a:r>
              <a:rPr lang="en-US" sz="2400" dirty="0"/>
              <a:t>Explainable AI (e.g., SHAP, LRP) to build user trust</a:t>
            </a:r>
          </a:p>
          <a:p>
            <a:endParaRPr lang="en-US" sz="2400" dirty="0"/>
          </a:p>
          <a:p>
            <a:r>
              <a:rPr lang="en-US" sz="2400" dirty="0"/>
              <a:t>Edge AI for wearable real-time monitoring</a:t>
            </a:r>
          </a:p>
          <a:p>
            <a:endParaRPr lang="en-US" sz="2400" dirty="0"/>
          </a:p>
          <a:p>
            <a:r>
              <a:rPr lang="en-US" sz="2400" dirty="0"/>
              <a:t>Federated learning to preserve athlete data privacy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55598A38-469A-5FBF-80F6-5CE5B5128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1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77"/>
    </mc:Choice>
    <mc:Fallback xmlns="">
      <p:transition spd="slow" advTm="84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-up of a cone&#10;&#10;AI-generated content may be incorrect.">
            <a:extLst>
              <a:ext uri="{FF2B5EF4-FFF2-40B4-BE49-F238E27FC236}">
                <a16:creationId xmlns:a16="http://schemas.microsoft.com/office/drawing/2014/main" id="{3B52E953-83B2-38B5-044E-4902357D9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 amt="87000"/>
          </a:blip>
          <a:srcRect r="-2" b="1577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pic>
        <p:nvPicPr>
          <p:cNvPr id="36" name="Audio 35">
            <a:extLst>
              <a:ext uri="{FF2B5EF4-FFF2-40B4-BE49-F238E27FC236}">
                <a16:creationId xmlns:a16="http://schemas.microsoft.com/office/drawing/2014/main" id="{F70EFE13-D27F-B94A-F22F-E6C123602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1"/>
    </mc:Choice>
    <mc:Fallback xmlns="">
      <p:transition spd="slow" advTm="9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267</Words>
  <Application>Microsoft Macintosh PowerPoint</Application>
  <PresentationFormat>Widescreen</PresentationFormat>
  <Paragraphs>64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PowerPoint Presentation</vt:lpstr>
      <vt:lpstr>INTRODUCTION</vt:lpstr>
      <vt:lpstr>DL TECHNIQUES USED</vt:lpstr>
      <vt:lpstr>APPLICATIONS - WEARABLES</vt:lpstr>
      <vt:lpstr>APPLICATIONS – MEDICAL IMAGING</vt:lpstr>
      <vt:lpstr>INDUSTRY APPLICATIONS OF DEEP NETWORKS</vt:lpstr>
      <vt:lpstr>CHALLENGES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Ajith Raj</dc:creator>
  <cp:lastModifiedBy>Ajith Raj</cp:lastModifiedBy>
  <cp:revision>19</cp:revision>
  <dcterms:created xsi:type="dcterms:W3CDTF">2025-04-29T01:33:42Z</dcterms:created>
  <dcterms:modified xsi:type="dcterms:W3CDTF">2025-04-29T21:10:14Z</dcterms:modified>
</cp:coreProperties>
</file>